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A1CF-706C-C842-BB0E-71FA97B9B004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73ED7-0360-5040-80FC-E982BCFC5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6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20.  </a:t>
            </a:r>
            <a:r>
              <a:rPr lang="en-US" b="1" i="1" dirty="0" smtClean="0"/>
              <a:t>Asparagus </a:t>
            </a:r>
            <a:r>
              <a:rPr lang="en-US" b="1" i="1" dirty="0" err="1" smtClean="0"/>
              <a:t>officinalis</a:t>
            </a:r>
            <a:r>
              <a:rPr lang="en-US" b="1" i="1" dirty="0" smtClean="0"/>
              <a:t> </a:t>
            </a:r>
            <a:r>
              <a:rPr lang="en-US" b="0" i="0" dirty="0" smtClean="0"/>
              <a:t>L.   A</a:t>
            </a:r>
            <a:r>
              <a:rPr lang="en-US" b="0" dirty="0" smtClean="0"/>
              <a:t>sparagus</a:t>
            </a:r>
            <a:r>
              <a:rPr lang="en-US" dirty="0" smtClean="0"/>
              <a:t>.</a:t>
            </a:r>
            <a:r>
              <a:rPr lang="en-US" baseline="0" dirty="0" smtClean="0"/>
              <a:t> Epidermal cells,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21. Asparagus.</a:t>
            </a:r>
            <a:r>
              <a:rPr lang="en-US" baseline="0" dirty="0" smtClean="0"/>
              <a:t> </a:t>
            </a:r>
            <a:r>
              <a:rPr lang="en-US" dirty="0" smtClean="0"/>
              <a:t> Photosynthetic parenchymal cells, 25X.  Note circular chloroplasts (arrows).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2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22. Asparagus.</a:t>
            </a:r>
            <a:r>
              <a:rPr lang="en-US" baseline="0" dirty="0" smtClean="0"/>
              <a:t>  P</a:t>
            </a:r>
            <a:r>
              <a:rPr lang="en-US" dirty="0" smtClean="0"/>
              <a:t>hotosynthetic parenchymal cells, showing chloroplasts (arrows),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0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23. Asparagus.</a:t>
            </a:r>
            <a:r>
              <a:rPr lang="en-US" baseline="0" dirty="0" smtClean="0"/>
              <a:t> Bundle of </a:t>
            </a:r>
            <a:r>
              <a:rPr lang="en-US" baseline="0" dirty="0" err="1" smtClean="0"/>
              <a:t>raphide</a:t>
            </a:r>
            <a:r>
              <a:rPr lang="en-US" baseline="0" dirty="0" smtClean="0"/>
              <a:t> crystals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24. Asparagus.</a:t>
            </a:r>
            <a:r>
              <a:rPr lang="en-US" baseline="0" dirty="0" smtClean="0"/>
              <a:t>  F</a:t>
            </a:r>
            <a:r>
              <a:rPr lang="en-US" dirty="0" smtClean="0"/>
              <a:t>ree </a:t>
            </a:r>
            <a:r>
              <a:rPr lang="en-US" dirty="0" err="1" smtClean="0"/>
              <a:t>raphide</a:t>
            </a:r>
            <a:r>
              <a:rPr lang="en-US" baseline="0" dirty="0" smtClean="0"/>
              <a:t> crystals</a:t>
            </a:r>
            <a:r>
              <a:rPr lang="en-US" dirty="0" smtClean="0"/>
              <a:t>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25. Asparagus.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S</a:t>
            </a:r>
            <a:r>
              <a:rPr lang="en-US" dirty="0" err="1" smtClean="0"/>
              <a:t>tomate</a:t>
            </a:r>
            <a:r>
              <a:rPr lang="en-US" baseline="0" dirty="0" smtClean="0"/>
              <a:t> (arrow) among epidermal cells,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3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7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9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1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2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0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1D6CA-6365-F140-951C-456124A7679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D759-E62C-1543-ADFD-34CEDDDE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Asparagus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29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paragus epidermis 4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1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paragus PSN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66598" y="2415265"/>
            <a:ext cx="1" cy="927317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199017" y="1228454"/>
            <a:ext cx="532419" cy="552534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11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paragus PSN cells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301570" y="1487948"/>
            <a:ext cx="1" cy="927317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89135" y="3031323"/>
            <a:ext cx="1" cy="927317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7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paragus rahpide bundle 4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aragus raphides free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paragus stomate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6323932" y="918613"/>
            <a:ext cx="307845" cy="731263"/>
          </a:xfrm>
          <a:prstGeom prst="line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9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117</Words>
  <Application>Microsoft Macintosh PowerPoint</Application>
  <PresentationFormat>On-screen Show (4:3)</PresentationFormat>
  <Paragraphs>20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5</cp:revision>
  <dcterms:created xsi:type="dcterms:W3CDTF">2016-02-02T22:51:38Z</dcterms:created>
  <dcterms:modified xsi:type="dcterms:W3CDTF">2016-02-05T16:58:05Z</dcterms:modified>
</cp:coreProperties>
</file>